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EE74A-3C97-42A4-810E-AA88A550F17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907CC-B189-403C-86F9-5017E953E2C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0343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B6F1-C1E2-4D36-9FF9-57C503641F6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DCD90-E6F3-4E4D-B76F-88DED87FE29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8120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B4F46-F7D9-4CD2-903B-D4F4EED874C8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893A0-2A27-4D26-BBE5-6DF8C1ED30C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1888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0876B-4EDB-49DB-83A3-3436D21F545C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FE723-89DC-47B2-8E24-40AC831125D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541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E6165-2711-4CFA-A6A7-6E3D45C1C9E5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6283F-73A6-45B1-9D89-7FDA2D236D1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60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A36C5-460D-4C0B-B86C-4D064D173551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E0DCD-3BEA-4A99-BE22-309D5024E72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668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5923F-7E86-458A-9B5F-37606994F8F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A07D8-EBA8-41CF-956D-BB9944ED5F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608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D2544-10A2-4426-838C-7F4E8312E0DC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E55B0-B272-4A16-BA86-56D5D55F0AC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381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B8F04-8043-4C6C-9D22-4EA2BB03448D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8F75A-0626-4C6A-9A85-0F02EB6C437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320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3286B-A7EC-4330-850E-828216662F4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8C301-6153-419D-AACB-FDF6769F0F6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667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8BD43-3470-4F83-8853-D8F0D178449D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E45DB-4EAB-4EBE-819F-6CEC62369EE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85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2C4729-02A9-4DC6-9A68-AC587D45ACCB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1F1CE6-A797-4762-8D5B-F82AA67F838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658" y="1565503"/>
            <a:ext cx="2951162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2824401" y="980728"/>
            <a:ext cx="35039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SCF (E.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coli)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# M30-010S/-010/-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011)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506205" y="5104317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SCF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24</cp:revision>
  <dcterms:created xsi:type="dcterms:W3CDTF">2010-12-17T07:34:39Z</dcterms:created>
  <dcterms:modified xsi:type="dcterms:W3CDTF">2015-03-20T10:59:58Z</dcterms:modified>
</cp:coreProperties>
</file>